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B6DAF-2D7B-4752-9886-3339C3F9D6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F1AF56-90CA-493F-B8F9-779522185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F7580-F49B-4CEA-9267-2376B7258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9D85-E263-4E1E-B20E-36BB711B0EB9}" type="datetimeFigureOut">
              <a:rPr lang="sv-SE" smtClean="0"/>
              <a:t>2021-02-13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00F3F-29EA-4B16-BE7E-9884A265C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D0D66-CEAD-4DB2-85A2-CE4636636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4238-6B4C-490A-B676-4BCF74D770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8495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545E5-0941-40E5-9CEF-F5DAE0FF6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0D36D8-BA08-4C28-AAAD-5B5661181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67853-508E-4514-9F84-16A62BDA9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9D85-E263-4E1E-B20E-36BB711B0EB9}" type="datetimeFigureOut">
              <a:rPr lang="sv-SE" smtClean="0"/>
              <a:t>2021-02-13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AF062-310A-4DA2-82CA-39B39228B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F0A24-2262-4907-A1F1-0729EE6B7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4238-6B4C-490A-B676-4BCF74D770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8818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751563-7FAC-4D30-AA72-BA03E90962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A8E4E0-6768-4942-ACBE-21EC68CC9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105AF-D75B-4629-81C8-3A7B6D07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9D85-E263-4E1E-B20E-36BB711B0EB9}" type="datetimeFigureOut">
              <a:rPr lang="sv-SE" smtClean="0"/>
              <a:t>2021-02-13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81C11-97F0-4A28-92FE-559D2D2B5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EF4F7-F4CF-4EE9-AF6E-11C8BDC95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4238-6B4C-490A-B676-4BCF74D770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039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C09B3-7CED-45B7-9119-3CF9D0600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245DC-F44E-426D-A3C2-816E40A04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D9A8C-5863-46F3-9F05-F905C754A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9D85-E263-4E1E-B20E-36BB711B0EB9}" type="datetimeFigureOut">
              <a:rPr lang="sv-SE" smtClean="0"/>
              <a:t>2021-02-13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0AC05-6710-47A1-864F-AD25F38DE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137BD-8796-4148-991D-E9423345A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4238-6B4C-490A-B676-4BCF74D770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45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F7A36-8D82-4B99-B1AF-31DDD2BFD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D662A-8350-4F31-9B28-F4C8E4D2C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994A1-21A8-4342-AF1E-B699947CD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9D85-E263-4E1E-B20E-36BB711B0EB9}" type="datetimeFigureOut">
              <a:rPr lang="sv-SE" smtClean="0"/>
              <a:t>2021-02-13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3A6EC-93F6-474E-8158-13CC3096E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594AC-2713-44B4-B23A-7B9029326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4238-6B4C-490A-B676-4BCF74D770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530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705C4-112F-419E-80DA-2A870E9CD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DBBD3-6017-4A8F-A608-853E2FFCDD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D4F491-E53E-4D08-8394-52AD6F2EB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F21DED-C5B6-4CF3-9835-9D8AA7968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9D85-E263-4E1E-B20E-36BB711B0EB9}" type="datetimeFigureOut">
              <a:rPr lang="sv-SE" smtClean="0"/>
              <a:t>2021-02-13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6A4E17-0950-4A6B-8D21-2D236A101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0807F1-A7DF-4C48-B70A-C0F4EC681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4238-6B4C-490A-B676-4BCF74D770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095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A7111-C9F9-409C-AA14-F30E64D14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B635C-F83E-424B-AC60-35B211BA6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64A18-61A4-4F27-A2F9-B2FFBE92B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B4777E-8741-42F5-BAF3-4160C69767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36947B-1093-44EA-AEF1-52C859AC7A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38DFEE-C130-487B-B907-A8372EE2A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9D85-E263-4E1E-B20E-36BB711B0EB9}" type="datetimeFigureOut">
              <a:rPr lang="sv-SE" smtClean="0"/>
              <a:t>2021-02-13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689B03-486B-490E-A659-403E0B967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31E6FE-9364-4390-8384-D7BD43904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4238-6B4C-490A-B676-4BCF74D770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277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315C1-51F5-47D3-9E11-87E920C6C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151C78-0434-4C6E-9EB6-024BB83B5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9D85-E263-4E1E-B20E-36BB711B0EB9}" type="datetimeFigureOut">
              <a:rPr lang="sv-SE" smtClean="0"/>
              <a:t>2021-02-13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45C1FD-A4D9-446C-AE6B-54D631E8C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B1B35-B154-4C9C-945A-3DEC1688A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4238-6B4C-490A-B676-4BCF74D770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957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6C4D78-FC8A-439F-99DC-06E468395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9D85-E263-4E1E-B20E-36BB711B0EB9}" type="datetimeFigureOut">
              <a:rPr lang="sv-SE" smtClean="0"/>
              <a:t>2021-02-13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1D86B6-5E8A-48F2-9152-F0B70DBD2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3F2CEB-BCE7-43EB-9B65-DAEABA90B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4238-6B4C-490A-B676-4BCF74D770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4255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2267E-D98D-429A-8E39-5B4AB729F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121EB-BB2E-40F4-8545-CAB74C8B1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81937B-92A3-4906-942E-4195EA6BB6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43014-C34E-46CE-AB8F-9A3205D65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9D85-E263-4E1E-B20E-36BB711B0EB9}" type="datetimeFigureOut">
              <a:rPr lang="sv-SE" smtClean="0"/>
              <a:t>2021-02-13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88089-B6A0-4C09-839D-E23E3B44C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A7BD5-AF15-4561-BC89-71B253045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4238-6B4C-490A-B676-4BCF74D770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288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75FED-67B4-4EB7-A356-28593F503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BDB1D4-F020-4E75-AA08-52F2BF75F2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37D21F-6CBB-43E7-9549-CCD1BA7FE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4843D-609E-40A8-93F7-0BA954430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9D85-E263-4E1E-B20E-36BB711B0EB9}" type="datetimeFigureOut">
              <a:rPr lang="sv-SE" smtClean="0"/>
              <a:t>2021-02-13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CEA61F-8225-4B23-81B6-840D57E76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1B63AE-A3C9-4499-99C2-67FA2D8E7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4238-6B4C-490A-B676-4BCF74D770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048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4C636D-F48C-4868-8EC9-DFDD1A536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89A0C3-20E1-4399-9EA1-BEE6E417E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FB175-5CFE-4261-A23A-582E2058BA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89D85-E263-4E1E-B20E-36BB711B0EB9}" type="datetimeFigureOut">
              <a:rPr lang="sv-SE" smtClean="0"/>
              <a:t>2021-02-13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881D8-97B3-4FC0-A2AD-D626A5EE5C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9EB69-7761-4949-96B6-F2321962B3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24238-6B4C-490A-B676-4BCF74D7701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MSIPCMContentMarking" descr="{&quot;HashCode&quot;:-234554588,&quot;Placement&quot;:&quot;Footer&quot;}">
            <a:extLst>
              <a:ext uri="{FF2B5EF4-FFF2-40B4-BE49-F238E27FC236}">
                <a16:creationId xmlns:a16="http://schemas.microsoft.com/office/drawing/2014/main" id="{70C38338-993A-45FF-922D-9B36FE88B229}"/>
              </a:ext>
            </a:extLst>
          </p:cNvPr>
          <p:cNvSpPr txBox="1"/>
          <p:nvPr userDrawn="1"/>
        </p:nvSpPr>
        <p:spPr>
          <a:xfrm>
            <a:off x="11305384" y="6671905"/>
            <a:ext cx="886616" cy="18609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sv-SE" sz="600">
                <a:solidFill>
                  <a:srgbClr val="E0E0E0"/>
                </a:solidFill>
                <a:latin typeface="Arial" panose="020B0604020202020204" pitchFamily="34" charset="0"/>
              </a:rPr>
              <a:t>General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349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12B60-BF17-4774-93EE-70DBD4A51C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400"/>
              <a:t>STOCKHOLM</a:t>
            </a:r>
            <a:br>
              <a:rPr lang="en-US" sz="5400"/>
            </a:br>
            <a:r>
              <a:rPr lang="en-US" sz="5400"/>
              <a:t>CRICKET</a:t>
            </a:r>
            <a:br>
              <a:rPr lang="en-US" sz="5400"/>
            </a:br>
            <a:r>
              <a:rPr lang="en-US" sz="5400"/>
              <a:t>CLUB</a:t>
            </a:r>
            <a:endParaRPr lang="sv-SE" sz="54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610E6-F3D7-4DF2-8B6E-F169D61DD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2000"/>
              <a:t>AGM </a:t>
            </a:r>
            <a:r>
              <a:rPr lang="sv-SE" sz="2000"/>
              <a:t>-</a:t>
            </a:r>
            <a:r>
              <a:rPr lang="en-US" sz="2000"/>
              <a:t> 2021</a:t>
            </a:r>
            <a:endParaRPr lang="sv-SE" sz="2000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Image result for cricket bat &amp; ball">
            <a:extLst>
              <a:ext uri="{FF2B5EF4-FFF2-40B4-BE49-F238E27FC236}">
                <a16:creationId xmlns:a16="http://schemas.microsoft.com/office/drawing/2014/main" id="{B0B0C628-CBFD-44DD-92B8-5B6F5C44FD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6" r="1" b="1"/>
          <a:stretch/>
        </p:blipFill>
        <p:spPr bwMode="auto"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296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C15D93-41AB-402F-AED6-2F8E8F163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91059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sv-SE" sz="3600" dirty="0"/>
              <a:t>VALBEREDNING COMMITTEE</a:t>
            </a:r>
            <a:br>
              <a:rPr lang="sv-SE" dirty="0"/>
            </a:b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263FA-1727-4770-88DC-7C37622FB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819150"/>
            <a:ext cx="7860863" cy="5162550"/>
          </a:xfrm>
        </p:spPr>
        <p:txBody>
          <a:bodyPr anchor="t">
            <a:normAutofit/>
          </a:bodyPr>
          <a:lstStyle/>
          <a:p>
            <a:endParaRPr lang="sv-SE" sz="2400" dirty="0"/>
          </a:p>
          <a:p>
            <a:r>
              <a:rPr lang="sv-SE" sz="2400" dirty="0"/>
              <a:t>Open Positions:</a:t>
            </a:r>
          </a:p>
          <a:p>
            <a:pPr marL="0" indent="0">
              <a:buNone/>
            </a:pPr>
            <a:endParaRPr lang="sv-SE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Chairperson (for a term of 2 years)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2 Board Member’s (for a term of 2 years)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5 Disciplinary Committee Members (for a term of 1 year)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4 Technical Committee Members (for a term of 1 year)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2709673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058186-A33D-49FA-8E4B-CCB9E4FA5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sz="3200" dirty="0"/>
              <a:t>Board Member -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11F70-15E4-42D7-A64D-7152CCCF8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    Karl Langston</a:t>
            </a:r>
          </a:p>
          <a:p>
            <a:pPr>
              <a:buFont typeface="Wingdings" panose="05000000000000000000" pitchFamily="2" charset="2"/>
              <a:buChar char="Ø"/>
            </a:pPr>
            <a:endParaRPr lang="sv-S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    Niranjan Komalla</a:t>
            </a:r>
          </a:p>
          <a:p>
            <a:pPr>
              <a:buFont typeface="Wingdings" panose="05000000000000000000" pitchFamily="2" charset="2"/>
              <a:buChar char="Ø"/>
            </a:pPr>
            <a:endParaRPr lang="sv-S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    Manu Lund</a:t>
            </a:r>
          </a:p>
          <a:p>
            <a:pPr>
              <a:buFont typeface="Wingdings" panose="05000000000000000000" pitchFamily="2" charset="2"/>
              <a:buChar char="Ø"/>
            </a:pPr>
            <a:endParaRPr lang="sv-S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    </a:t>
            </a:r>
            <a:r>
              <a:rPr lang="sv-SE" dirty="0" err="1"/>
              <a:t>Sampat</a:t>
            </a:r>
            <a:r>
              <a:rPr lang="sv-SE" dirty="0"/>
              <a:t> </a:t>
            </a:r>
            <a:r>
              <a:rPr lang="sv-SE" dirty="0" err="1"/>
              <a:t>Manju</a:t>
            </a:r>
            <a:endParaRPr lang="sv-SE" dirty="0"/>
          </a:p>
          <a:p>
            <a:pPr marL="0" indent="0"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8047580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058186-A33D-49FA-8E4B-CCB9E4FA5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sz="3200" dirty="0" err="1"/>
              <a:t>Disciplinary</a:t>
            </a:r>
            <a:r>
              <a:rPr lang="sv-SE" sz="3200" dirty="0"/>
              <a:t> </a:t>
            </a:r>
            <a:r>
              <a:rPr lang="sv-SE" sz="3200" dirty="0" err="1"/>
              <a:t>Committee</a:t>
            </a:r>
            <a:r>
              <a:rPr lang="sv-SE" sz="3200" dirty="0"/>
              <a:t> -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11F70-15E4-42D7-A64D-7152CCCF8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    Ali </a:t>
            </a:r>
            <a:r>
              <a:rPr lang="sv-SE" dirty="0" err="1"/>
              <a:t>Alibhai</a:t>
            </a:r>
            <a:endParaRPr lang="sv-SE" dirty="0"/>
          </a:p>
          <a:p>
            <a:pPr>
              <a:buFont typeface="Wingdings" panose="05000000000000000000" pitchFamily="2" charset="2"/>
              <a:buChar char="Ø"/>
            </a:pPr>
            <a:endParaRPr lang="sv-S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    </a:t>
            </a:r>
            <a:r>
              <a:rPr lang="sv-SE" dirty="0" err="1"/>
              <a:t>Hithesh</a:t>
            </a:r>
            <a:r>
              <a:rPr lang="sv-SE" dirty="0"/>
              <a:t> </a:t>
            </a:r>
            <a:r>
              <a:rPr lang="sv-SE" dirty="0" err="1"/>
              <a:t>Gatty</a:t>
            </a:r>
            <a:endParaRPr lang="sv-SE" dirty="0"/>
          </a:p>
          <a:p>
            <a:pPr>
              <a:buFont typeface="Wingdings" panose="05000000000000000000" pitchFamily="2" charset="2"/>
              <a:buChar char="Ø"/>
            </a:pPr>
            <a:endParaRPr lang="sv-SE" sz="2400" dirty="0"/>
          </a:p>
          <a:p>
            <a:pPr marL="0" indent="0"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7835567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058186-A33D-49FA-8E4B-CCB9E4FA5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sz="3200" dirty="0" err="1"/>
              <a:t>Technical</a:t>
            </a:r>
            <a:r>
              <a:rPr lang="sv-SE" sz="3200" dirty="0"/>
              <a:t> </a:t>
            </a:r>
            <a:r>
              <a:rPr lang="sv-SE" sz="3200" dirty="0" err="1"/>
              <a:t>Committee</a:t>
            </a:r>
            <a:r>
              <a:rPr lang="sv-SE" sz="3200" dirty="0"/>
              <a:t> -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11F70-15E4-42D7-A64D-7152CCCF8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    </a:t>
            </a:r>
            <a:r>
              <a:rPr lang="sv-SE" dirty="0" err="1"/>
              <a:t>Basant</a:t>
            </a:r>
            <a:r>
              <a:rPr lang="sv-SE" dirty="0"/>
              <a:t> Sharma</a:t>
            </a:r>
          </a:p>
          <a:p>
            <a:pPr>
              <a:buFont typeface="Wingdings" panose="05000000000000000000" pitchFamily="2" charset="2"/>
              <a:buChar char="Ø"/>
            </a:pPr>
            <a:endParaRPr lang="sv-S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    Vignesh Mohan</a:t>
            </a:r>
          </a:p>
          <a:p>
            <a:pPr>
              <a:buFont typeface="Wingdings" panose="05000000000000000000" pitchFamily="2" charset="2"/>
              <a:buChar char="Ø"/>
            </a:pPr>
            <a:endParaRPr lang="sv-SE" sz="2400" dirty="0"/>
          </a:p>
          <a:p>
            <a:pPr marL="0" indent="0"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257091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058186-A33D-49FA-8E4B-CCB9E4FA5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sz="3200" dirty="0" err="1"/>
              <a:t>Other</a:t>
            </a:r>
            <a:r>
              <a:rPr lang="sv-SE" sz="3200" dirty="0"/>
              <a:t>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11F70-15E4-42D7-A64D-7152CCCF8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sv-SE" sz="2400" dirty="0"/>
              <a:t>The </a:t>
            </a:r>
            <a:r>
              <a:rPr lang="sv-SE" sz="2400" dirty="0" err="1"/>
              <a:t>below</a:t>
            </a:r>
            <a:r>
              <a:rPr lang="sv-SE" sz="2400" dirty="0"/>
              <a:t> </a:t>
            </a:r>
            <a:r>
              <a:rPr lang="sv-SE" sz="2400" dirty="0" err="1"/>
              <a:t>people</a:t>
            </a:r>
            <a:r>
              <a:rPr lang="sv-SE" sz="2400" dirty="0"/>
              <a:t> are </a:t>
            </a:r>
            <a:r>
              <a:rPr lang="sv-SE" sz="2400" dirty="0" err="1"/>
              <a:t>newly</a:t>
            </a:r>
            <a:r>
              <a:rPr lang="sv-SE" sz="2400" dirty="0"/>
              <a:t> </a:t>
            </a:r>
            <a:r>
              <a:rPr lang="sv-SE" sz="2400" dirty="0" err="1"/>
              <a:t>joinees</a:t>
            </a:r>
            <a:r>
              <a:rPr lang="sv-SE" sz="2400" dirty="0"/>
              <a:t> in our club and </a:t>
            </a:r>
            <a:r>
              <a:rPr lang="sv-SE" sz="2400" dirty="0" err="1"/>
              <a:t>would</a:t>
            </a:r>
            <a:r>
              <a:rPr lang="sv-SE" sz="2400" dirty="0"/>
              <a:t> like to </a:t>
            </a:r>
            <a:r>
              <a:rPr lang="sv-SE" sz="2400" dirty="0" err="1"/>
              <a:t>volunteer</a:t>
            </a:r>
            <a:r>
              <a:rPr lang="sv-SE" sz="2400" dirty="0"/>
              <a:t>, </a:t>
            </a:r>
            <a:r>
              <a:rPr lang="sv-SE" sz="2400" dirty="0" err="1"/>
              <a:t>these</a:t>
            </a:r>
            <a:r>
              <a:rPr lang="sv-SE" sz="2400" dirty="0"/>
              <a:t> </a:t>
            </a:r>
            <a:r>
              <a:rPr lang="sv-SE" sz="2400" dirty="0" err="1"/>
              <a:t>nominations</a:t>
            </a:r>
            <a:r>
              <a:rPr lang="sv-SE" sz="2400" dirty="0"/>
              <a:t> can be </a:t>
            </a:r>
            <a:r>
              <a:rPr lang="sv-SE" sz="2400" dirty="0" err="1"/>
              <a:t>considered</a:t>
            </a:r>
            <a:r>
              <a:rPr lang="sv-SE" sz="2400" dirty="0"/>
              <a:t> for </a:t>
            </a:r>
            <a:r>
              <a:rPr lang="sv-SE" sz="2400" dirty="0" err="1"/>
              <a:t>any</a:t>
            </a:r>
            <a:r>
              <a:rPr lang="sv-SE" sz="2400" dirty="0"/>
              <a:t> </a:t>
            </a:r>
            <a:r>
              <a:rPr lang="sv-SE" sz="2400" dirty="0" err="1"/>
              <a:t>open</a:t>
            </a:r>
            <a:r>
              <a:rPr lang="sv-SE" sz="2400" dirty="0"/>
              <a:t> positions</a:t>
            </a:r>
          </a:p>
          <a:p>
            <a:pPr marL="0" indent="0">
              <a:buNone/>
            </a:pPr>
            <a:r>
              <a:rPr lang="sv-SE" sz="24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    </a:t>
            </a:r>
            <a:r>
              <a:rPr lang="sv-SE" dirty="0" err="1"/>
              <a:t>Ayyappa</a:t>
            </a:r>
            <a:r>
              <a:rPr lang="sv-SE" dirty="0"/>
              <a:t> Reddy</a:t>
            </a:r>
          </a:p>
          <a:p>
            <a:pPr marL="0" indent="0">
              <a:buNone/>
            </a:pPr>
            <a:endParaRPr lang="sv-SE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    Vijay Singh</a:t>
            </a:r>
          </a:p>
          <a:p>
            <a:pPr>
              <a:buFont typeface="Wingdings" panose="05000000000000000000" pitchFamily="2" charset="2"/>
              <a:buChar char="Ø"/>
            </a:pPr>
            <a:endParaRPr lang="sv-SE" sz="2400" dirty="0"/>
          </a:p>
          <a:p>
            <a:pPr marL="0" indent="0"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3847728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6059AF85161B7458B1B69B26ECA3A43" ma:contentTypeVersion="10" ma:contentTypeDescription="Skapa ett nytt dokument." ma:contentTypeScope="" ma:versionID="eaf6fcefab03bc70f1aeb8f533378fff">
  <xsd:schema xmlns:xsd="http://www.w3.org/2001/XMLSchema" xmlns:xs="http://www.w3.org/2001/XMLSchema" xmlns:p="http://schemas.microsoft.com/office/2006/metadata/properties" xmlns:ns2="0259aa15-423d-41dd-b945-cbb09b9ed3af" targetNamespace="http://schemas.microsoft.com/office/2006/metadata/properties" ma:root="true" ma:fieldsID="c16f32b1ba903df3322dfd6897522690" ns2:_="">
    <xsd:import namespace="0259aa15-423d-41dd-b945-cbb09b9ed3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59aa15-423d-41dd-b945-cbb09b9ed3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C690D6-80DC-44FD-8B09-95578F603126}"/>
</file>

<file path=customXml/itemProps2.xml><?xml version="1.0" encoding="utf-8"?>
<ds:datastoreItem xmlns:ds="http://schemas.openxmlformats.org/officeDocument/2006/customXml" ds:itemID="{01F99373-91C7-4905-86BB-ED4411CBB3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458D99-4FFB-4F8E-A000-BFE2429D25FC}">
  <ds:schemaRefs>
    <ds:schemaRef ds:uri="http://schemas.microsoft.com/office/infopath/2007/PartnerControls"/>
    <ds:schemaRef ds:uri="1e35db22-3c9e-4c3d-9284-722bdfe54928"/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6380528f-d62e-42ab-8231-d436ba958b8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131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STOCKHOLM CRICKET CLUB</vt:lpstr>
      <vt:lpstr>VALBEREDNING COMMITTEE </vt:lpstr>
      <vt:lpstr>Board Member - Recommendations</vt:lpstr>
      <vt:lpstr>Disciplinary Committee - Recommendations</vt:lpstr>
      <vt:lpstr>Technical Committee - Recommendations</vt:lpstr>
      <vt:lpstr>Other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STOCKHOLM CRICKET CLUB</dc:title>
  <dc:creator>Yadlapalli Santhosh (SEBT)</dc:creator>
  <cp:lastModifiedBy>Yadlapalli Santhosh (SEBT)</cp:lastModifiedBy>
  <cp:revision>3</cp:revision>
  <dcterms:created xsi:type="dcterms:W3CDTF">2021-02-13T00:47:06Z</dcterms:created>
  <dcterms:modified xsi:type="dcterms:W3CDTF">2021-02-13T01:03:06Z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5195d52-774a-4071-ba32-61bcce4e05e8_Enabled">
    <vt:lpwstr>True</vt:lpwstr>
  </property>
  <property fmtid="{D5CDD505-2E9C-101B-9397-08002B2CF9AE}" pid="3" name="MSIP_Label_95195d52-774a-4071-ba32-61bcce4e05e8_SiteId">
    <vt:lpwstr>30f52344-4663-4c2e-bab3-61bf24ebbed8</vt:lpwstr>
  </property>
  <property fmtid="{D5CDD505-2E9C-101B-9397-08002B2CF9AE}" pid="4" name="MSIP_Label_95195d52-774a-4071-ba32-61bcce4e05e8_Owner">
    <vt:lpwstr>Santhosh.Yadlapalli@hm.com</vt:lpwstr>
  </property>
  <property fmtid="{D5CDD505-2E9C-101B-9397-08002B2CF9AE}" pid="5" name="MSIP_Label_95195d52-774a-4071-ba32-61bcce4e05e8_SetDate">
    <vt:lpwstr>2021-02-13T01:03:03.2799837Z</vt:lpwstr>
  </property>
  <property fmtid="{D5CDD505-2E9C-101B-9397-08002B2CF9AE}" pid="6" name="MSIP_Label_95195d52-774a-4071-ba32-61bcce4e05e8_Name">
    <vt:lpwstr>General</vt:lpwstr>
  </property>
  <property fmtid="{D5CDD505-2E9C-101B-9397-08002B2CF9AE}" pid="7" name="MSIP_Label_95195d52-774a-4071-ba32-61bcce4e05e8_Application">
    <vt:lpwstr>Microsoft Azure Information Protection</vt:lpwstr>
  </property>
  <property fmtid="{D5CDD505-2E9C-101B-9397-08002B2CF9AE}" pid="8" name="MSIP_Label_95195d52-774a-4071-ba32-61bcce4e05e8_ActionId">
    <vt:lpwstr>8a0c1ebd-09b8-4033-8600-bb1eea492a3d</vt:lpwstr>
  </property>
  <property fmtid="{D5CDD505-2E9C-101B-9397-08002B2CF9AE}" pid="9" name="MSIP_Label_95195d52-774a-4071-ba32-61bcce4e05e8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ContentTypeId">
    <vt:lpwstr>0x01010006059AF85161B7458B1B69B26ECA3A43</vt:lpwstr>
  </property>
</Properties>
</file>