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8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85E19-8181-D8D7-77EA-2EC83E1DD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84A6B7-DF84-FAD2-161D-5036462583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9CA11-E327-6FFD-F36D-2B6CF36FE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4D85-913A-4CCE-A45D-09B1BDF2CE38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D2180-8A0B-74D3-12B3-000EB6477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82519-4780-2AF2-F8F2-B30D6747F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3287-0152-4048-85DD-390D8A928D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108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37D01-43EF-1B0B-4034-C679738C3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18825E-24FA-1578-EA73-79A786DBB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65FA9-C501-7E75-CC74-75D07D3D3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4D85-913A-4CCE-A45D-09B1BDF2CE38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41CD6-32EB-007A-6F06-9B12174E2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A4533-3C6A-3BA7-8231-C98FBB55F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3287-0152-4048-85DD-390D8A928D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643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C361D6-131E-EDF0-2C2F-D8F993499C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03EB6D-24B8-9628-300C-1C3BB8610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047E9-D222-134C-74D1-F4F7EBF94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4D85-913A-4CCE-A45D-09B1BDF2CE38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9BAC8-E87C-738F-F25E-C1C412C8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01DE2-3EE4-B275-2129-BB749A5AE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3287-0152-4048-85DD-390D8A928D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155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C8920-B3D0-7F4C-92F8-5D5FF8F0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2A4D4-B9A9-DE09-98F3-1E70BD8AE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2D2E2-98A5-2D6A-2895-BA0C102F0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4D85-913A-4CCE-A45D-09B1BDF2CE38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9FD1D-23EE-BE49-0F25-6E502FBF9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6F5C0-F3EE-177B-9B49-5CA04FC8A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3287-0152-4048-85DD-390D8A928D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935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738E8-C646-7F3F-4B8C-F15BFAFE0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7E7AC-B6F4-7693-C5AD-0F50278B5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4AD9E-214E-28D8-6C71-9C73D4994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4D85-913A-4CCE-A45D-09B1BDF2CE38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435AC-91BA-108D-CD7E-54C669C6C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FF5ED-FCF6-3F8A-AE76-272354A57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3287-0152-4048-85DD-390D8A928D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0914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2530D-8A69-F79D-95FA-8F460F08E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30963-975E-9EB0-D3A5-AB5ABAC6E6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F1C9B-3014-9317-B722-335175CF5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3B694-53D8-C13E-2AFE-C30A09DB5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4D85-913A-4CCE-A45D-09B1BDF2CE38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9FEB7-FB9F-A6F0-A7E9-F131FF664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92F98-6138-851B-498D-213878307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3287-0152-4048-85DD-390D8A928D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8026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E8638-D36D-7E9F-AD8A-21226927E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9F0EC3-0A34-81CA-1B38-278DA8BC8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169715-825A-7015-2377-DE3F62BF0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2D6B1B-CC7E-2208-5141-88EEEDC877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5B6B01-CBB2-56A7-17F9-185A0FB1ED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F28FE3-4756-686E-041B-B99EB74C0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4D85-913A-4CCE-A45D-09B1BDF2CE38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B7BB5E-DD8B-4E91-D097-B8714174E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09F934-9192-F6CC-9E3F-BDA0D4D88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3287-0152-4048-85DD-390D8A928D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185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AFCA5-B434-851C-78EE-0C2255698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20A261-B436-B2BC-7FBB-3E2741FAE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4D85-913A-4CCE-A45D-09B1BDF2CE38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279661-B744-9EED-A6F6-CE7071754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2E417F-931B-C975-D393-304BA011E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3287-0152-4048-85DD-390D8A928D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4831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B00D25-29C2-B48A-B94C-11D0B9DB2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4D85-913A-4CCE-A45D-09B1BDF2CE38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8A769-E8B9-2D3D-AD79-1AEAB1D87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4BD8D-D6B7-C075-649D-FBDC4942A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3287-0152-4048-85DD-390D8A928D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356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A9C1D-4D39-8752-C5C5-7694549BD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018B3-BB1C-0FF0-B28E-94D946006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0967B4-A16F-3F6B-678B-BCE944F84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09950-A454-B935-B8F8-01DABA91B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4D85-913A-4CCE-A45D-09B1BDF2CE38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FCD8D-5E2D-AEA5-8A70-5B04FCF3D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97686-6C03-E694-B0C0-A08E67F41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3287-0152-4048-85DD-390D8A928D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568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E9B9D-01C3-1B48-9356-A2C814BB9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697F7B-012D-5069-1F54-1365524DD6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C5CDD-6AE5-726B-B24A-F128D98FA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833818-E448-6039-D7D8-6258778A4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4D85-913A-4CCE-A45D-09B1BDF2CE38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9BF54-CAE9-13D7-BC41-A966C8CC3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64C47B-B8A5-861E-1D83-36680CC2C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3287-0152-4048-85DD-390D8A928D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429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2DF3AD-66FD-72AF-BED9-3A5270D0C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04C5C-6E4B-0CA8-9886-09625ADBB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EAF4B-37CD-AECE-F137-F19707F2F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E4D85-913A-4CCE-A45D-09B1BDF2CE38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2842E-A05D-749C-8886-FD4E796AE2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843CB-BB49-F126-ED2A-2FBC181509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23287-0152-4048-85DD-390D8A928D4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MSIPCMContentMarking" descr="{&quot;HashCode&quot;:-234554588,&quot;Placement&quot;:&quot;Footer&quot;,&quot;Top&quot;:525.346863,&quot;Left&quot;:890.187744,&quot;SlideWidth&quot;:960,&quot;SlideHeight&quot;:540}">
            <a:extLst>
              <a:ext uri="{FF2B5EF4-FFF2-40B4-BE49-F238E27FC236}">
                <a16:creationId xmlns:a16="http://schemas.microsoft.com/office/drawing/2014/main" id="{AC874A2D-29A6-C633-77C3-5C7292F0F3D7}"/>
              </a:ext>
            </a:extLst>
          </p:cNvPr>
          <p:cNvSpPr txBox="1"/>
          <p:nvPr userDrawn="1"/>
        </p:nvSpPr>
        <p:spPr>
          <a:xfrm>
            <a:off x="11305384" y="6671905"/>
            <a:ext cx="886616" cy="18609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sv-SE" sz="600">
                <a:solidFill>
                  <a:srgbClr val="E0E0E0"/>
                </a:solidFill>
                <a:latin typeface="Arial" panose="020B0604020202020204" pitchFamily="34" charset="0"/>
              </a:rPr>
              <a:t>General Information</a:t>
            </a:r>
          </a:p>
        </p:txBody>
      </p:sp>
    </p:spTree>
    <p:extLst>
      <p:ext uri="{BB962C8B-B14F-4D97-AF65-F5344CB8AC3E}">
        <p14:creationId xmlns:p14="http://schemas.microsoft.com/office/powerpoint/2010/main" val="107996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icket equipment">
            <a:extLst>
              <a:ext uri="{FF2B5EF4-FFF2-40B4-BE49-F238E27FC236}">
                <a16:creationId xmlns:a16="http://schemas.microsoft.com/office/drawing/2014/main" id="{F4380AF7-8C25-02AF-818C-ED888A7F671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8"/>
          </a:xfrm>
          <a:prstGeom prst="rect">
            <a:avLst/>
          </a:prstGeom>
          <a:blipFill>
            <a:blip r:embed="rId3">
              <a:alphaModFix amt="32000"/>
            </a:blip>
            <a:tile tx="0" ty="0" sx="100000" sy="100000" flip="none" algn="tl"/>
          </a:blipFill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E054B80F-25B9-C982-DEF3-7929BEC982E6}"/>
              </a:ext>
            </a:extLst>
          </p:cNvPr>
          <p:cNvSpPr txBox="1">
            <a:spLocks/>
          </p:cNvSpPr>
          <p:nvPr/>
        </p:nvSpPr>
        <p:spPr>
          <a:xfrm>
            <a:off x="2895576" y="1119264"/>
            <a:ext cx="7441500" cy="26100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/>
              <a:t>Stockholm Cricket Club</a:t>
            </a:r>
            <a:endParaRPr lang="sv-SE" sz="5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62F646E-ECA0-F486-468A-AF8BA14CC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857538"/>
              </p:ext>
            </p:extLst>
          </p:nvPr>
        </p:nvGraphicFramePr>
        <p:xfrm>
          <a:off x="4806189" y="3065870"/>
          <a:ext cx="2579622" cy="1070924"/>
        </p:xfrm>
        <a:graphic>
          <a:graphicData uri="http://schemas.openxmlformats.org/drawingml/2006/table">
            <a:tbl>
              <a:tblPr/>
              <a:tblGrid>
                <a:gridCol w="2579622">
                  <a:extLst>
                    <a:ext uri="{9D8B030D-6E8A-4147-A177-3AD203B41FA5}">
                      <a16:colId xmlns:a16="http://schemas.microsoft.com/office/drawing/2014/main" val="1647743125"/>
                    </a:ext>
                  </a:extLst>
                </a:gridCol>
              </a:tblGrid>
              <a:tr h="1070924">
                <a:tc>
                  <a:txBody>
                    <a:bodyPr/>
                    <a:lstStyle/>
                    <a:p>
                      <a:pPr algn="ctr" fontAlgn="t"/>
                      <a:br>
                        <a:rPr lang="sv-SE" sz="3300" dirty="0">
                          <a:effectLst/>
                        </a:rPr>
                      </a:br>
                      <a:r>
                        <a:rPr lang="sv-SE" sz="3300" dirty="0">
                          <a:effectLst/>
                        </a:rPr>
                        <a:t>valberedning</a:t>
                      </a:r>
                    </a:p>
                  </a:txBody>
                  <a:tcPr marL="0" marR="0" marT="14792" marB="147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9002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59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icket equipment">
            <a:extLst>
              <a:ext uri="{FF2B5EF4-FFF2-40B4-BE49-F238E27FC236}">
                <a16:creationId xmlns:a16="http://schemas.microsoft.com/office/drawing/2014/main" id="{F4380AF7-8C25-02AF-818C-ED888A7F671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8"/>
          </a:xfrm>
          <a:prstGeom prst="rect">
            <a:avLst/>
          </a:prstGeom>
          <a:blipFill>
            <a:blip r:embed="rId3">
              <a:alphaModFix amt="32000"/>
            </a:blip>
            <a:tile tx="0" ty="0" sx="100000" sy="100000" flip="none" algn="tl"/>
          </a:blip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193A5D0-299F-35DE-3E86-C4765F655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43818"/>
          </a:xfrm>
        </p:spPr>
        <p:txBody>
          <a:bodyPr>
            <a:normAutofit/>
          </a:bodyPr>
          <a:lstStyle/>
          <a:p>
            <a:r>
              <a:rPr lang="en-US" sz="4000" dirty="0"/>
              <a:t>Objectives </a:t>
            </a:r>
            <a:r>
              <a:rPr lang="sv-SE" sz="4000" dirty="0"/>
              <a:t>– SCC Board Member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8F781B-1C12-424C-77A7-E2FD4135D32F}"/>
              </a:ext>
            </a:extLst>
          </p:cNvPr>
          <p:cNvSpPr txBox="1"/>
          <p:nvPr/>
        </p:nvSpPr>
        <p:spPr>
          <a:xfrm>
            <a:off x="806334" y="1343819"/>
            <a:ext cx="941277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To </a:t>
            </a:r>
            <a:r>
              <a:rPr lang="sv-SE" dirty="0" err="1"/>
              <a:t>uphold</a:t>
            </a:r>
            <a:r>
              <a:rPr lang="sv-SE" dirty="0"/>
              <a:t> the </a:t>
            </a:r>
            <a:r>
              <a:rPr lang="sv-SE" dirty="0" err="1"/>
              <a:t>legacy</a:t>
            </a:r>
            <a:r>
              <a:rPr lang="sv-SE" dirty="0"/>
              <a:t> of Stockholm Cricket Club.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Be an </a:t>
            </a:r>
            <a:r>
              <a:rPr lang="sv-SE" dirty="0" err="1"/>
              <a:t>ambassodor</a:t>
            </a:r>
            <a:r>
              <a:rPr lang="sv-SE" dirty="0"/>
              <a:t> of Cricket and 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towards</a:t>
            </a:r>
            <a:r>
              <a:rPr lang="sv-SE" dirty="0"/>
              <a:t> </a:t>
            </a:r>
            <a:r>
              <a:rPr lang="sv-SE" dirty="0" err="1"/>
              <a:t>improvement</a:t>
            </a:r>
            <a:r>
              <a:rPr lang="sv-SE" dirty="0"/>
              <a:t> of the club &amp; </a:t>
            </a:r>
            <a:r>
              <a:rPr lang="sv-SE" dirty="0" err="1"/>
              <a:t>community</a:t>
            </a:r>
            <a:r>
              <a:rPr lang="sv-SE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To ensure a duty of care to all members of the Club.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Control the affairs of the Club on behalf of the members.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Aim towards open communication.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Build an environment that encourages and supports playing of cricket at junior and senior level.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147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icket equipment">
            <a:extLst>
              <a:ext uri="{FF2B5EF4-FFF2-40B4-BE49-F238E27FC236}">
                <a16:creationId xmlns:a16="http://schemas.microsoft.com/office/drawing/2014/main" id="{F4380AF7-8C25-02AF-818C-ED888A7F671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8"/>
          </a:xfrm>
          <a:prstGeom prst="rect">
            <a:avLst/>
          </a:prstGeom>
          <a:blipFill>
            <a:blip r:embed="rId3">
              <a:alphaModFix amt="32000"/>
            </a:blip>
            <a:tile tx="0" ty="0" sx="100000" sy="100000" flip="none" algn="tl"/>
          </a:blip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193A5D0-299F-35DE-3E86-C4765F655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43818"/>
          </a:xfrm>
        </p:spPr>
        <p:txBody>
          <a:bodyPr>
            <a:normAutofit/>
          </a:bodyPr>
          <a:lstStyle/>
          <a:p>
            <a:r>
              <a:rPr lang="sv-SE" sz="4000" dirty="0"/>
              <a:t>Open Positions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8F781B-1C12-424C-77A7-E2FD4135D32F}"/>
              </a:ext>
            </a:extLst>
          </p:cNvPr>
          <p:cNvSpPr txBox="1"/>
          <p:nvPr/>
        </p:nvSpPr>
        <p:spPr>
          <a:xfrm>
            <a:off x="806334" y="1343819"/>
            <a:ext cx="385432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1 X </a:t>
            </a:r>
            <a:r>
              <a:rPr lang="sv-SE" dirty="0" err="1"/>
              <a:t>Chairman</a:t>
            </a:r>
            <a:r>
              <a:rPr lang="sv-SE" dirty="0"/>
              <a:t> – 2 </a:t>
            </a:r>
            <a:r>
              <a:rPr lang="sv-SE" dirty="0" err="1"/>
              <a:t>Years</a:t>
            </a: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2 X Board </a:t>
            </a:r>
            <a:r>
              <a:rPr lang="sv-SE" dirty="0" err="1"/>
              <a:t>Members</a:t>
            </a:r>
            <a:r>
              <a:rPr lang="sv-SE" dirty="0"/>
              <a:t> – 2 </a:t>
            </a:r>
            <a:r>
              <a:rPr lang="sv-SE" dirty="0" err="1"/>
              <a:t>Years</a:t>
            </a: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2 X </a:t>
            </a:r>
            <a:r>
              <a:rPr lang="sv-SE" dirty="0" err="1"/>
              <a:t>Deputy</a:t>
            </a:r>
            <a:r>
              <a:rPr lang="sv-SE" dirty="0"/>
              <a:t> Board </a:t>
            </a:r>
            <a:r>
              <a:rPr lang="sv-SE" dirty="0" err="1"/>
              <a:t>Members</a:t>
            </a:r>
            <a:r>
              <a:rPr lang="sv-SE" dirty="0"/>
              <a:t> – 1 Year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2 X </a:t>
            </a:r>
            <a:r>
              <a:rPr lang="sv-SE" dirty="0" err="1"/>
              <a:t>Auditors</a:t>
            </a:r>
            <a:r>
              <a:rPr lang="sv-SE" dirty="0"/>
              <a:t> – 1 Year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3 X Technical </a:t>
            </a:r>
            <a:r>
              <a:rPr lang="sv-SE" dirty="0" err="1"/>
              <a:t>Committee</a:t>
            </a:r>
            <a:r>
              <a:rPr lang="sv-SE" dirty="0"/>
              <a:t> – 1 Year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6918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icket equipment">
            <a:extLst>
              <a:ext uri="{FF2B5EF4-FFF2-40B4-BE49-F238E27FC236}">
                <a16:creationId xmlns:a16="http://schemas.microsoft.com/office/drawing/2014/main" id="{F4380AF7-8C25-02AF-818C-ED888A7F671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8"/>
          </a:xfrm>
          <a:prstGeom prst="rect">
            <a:avLst/>
          </a:prstGeom>
          <a:blipFill>
            <a:blip r:embed="rId3">
              <a:alphaModFix amt="32000"/>
            </a:blip>
            <a:tile tx="0" ty="0" sx="100000" sy="100000" flip="none" algn="tl"/>
          </a:blip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193A5D0-299F-35DE-3E86-C4765F655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43818"/>
          </a:xfrm>
        </p:spPr>
        <p:txBody>
          <a:bodyPr>
            <a:normAutofit/>
          </a:bodyPr>
          <a:lstStyle/>
          <a:p>
            <a:r>
              <a:rPr lang="sv-SE" sz="4000" dirty="0" err="1"/>
              <a:t>Nominations</a:t>
            </a:r>
            <a:r>
              <a:rPr lang="sv-SE" sz="4000" dirty="0"/>
              <a:t> - </a:t>
            </a:r>
            <a:r>
              <a:rPr lang="sv-SE" sz="4000" dirty="0" err="1"/>
              <a:t>Received</a:t>
            </a:r>
            <a:endParaRPr lang="sv-SE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8F781B-1C12-424C-77A7-E2FD4135D32F}"/>
              </a:ext>
            </a:extLst>
          </p:cNvPr>
          <p:cNvSpPr txBox="1"/>
          <p:nvPr/>
        </p:nvSpPr>
        <p:spPr>
          <a:xfrm>
            <a:off x="806334" y="1343819"/>
            <a:ext cx="3854325" cy="7571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1 X </a:t>
            </a:r>
            <a:r>
              <a:rPr lang="sv-SE" dirty="0" err="1"/>
              <a:t>Chairman</a:t>
            </a:r>
            <a:r>
              <a:rPr lang="sv-SE" dirty="0"/>
              <a:t> – 2 </a:t>
            </a:r>
            <a:r>
              <a:rPr lang="sv-SE" dirty="0" err="1"/>
              <a:t>Years</a:t>
            </a:r>
            <a:endParaRPr lang="sv-SE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v-SE" dirty="0" err="1"/>
              <a:t>Viswanadha</a:t>
            </a:r>
            <a:r>
              <a:rPr lang="sv-SE" dirty="0"/>
              <a:t> </a:t>
            </a:r>
            <a:r>
              <a:rPr lang="sv-SE" dirty="0" err="1"/>
              <a:t>Bezawada</a:t>
            </a:r>
            <a:endParaRPr lang="sv-SE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v-SE" dirty="0"/>
              <a:t>Vijay Singh </a:t>
            </a:r>
            <a:r>
              <a:rPr lang="sv-SE" dirty="0" err="1"/>
              <a:t>Gahlawat</a:t>
            </a: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2 X Board </a:t>
            </a:r>
            <a:r>
              <a:rPr lang="sv-SE" dirty="0" err="1"/>
              <a:t>Members</a:t>
            </a:r>
            <a:r>
              <a:rPr lang="sv-SE" dirty="0"/>
              <a:t> – 2 </a:t>
            </a:r>
            <a:r>
              <a:rPr lang="sv-SE" dirty="0" err="1"/>
              <a:t>Years</a:t>
            </a:r>
            <a:endParaRPr lang="sv-SE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v-SE" dirty="0" err="1"/>
              <a:t>Suman</a:t>
            </a:r>
            <a:r>
              <a:rPr lang="sv-SE" dirty="0"/>
              <a:t> </a:t>
            </a:r>
            <a:r>
              <a:rPr lang="sv-SE" dirty="0" err="1"/>
              <a:t>Mokhamatam</a:t>
            </a:r>
            <a:endParaRPr lang="sv-SE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v-SE" dirty="0" err="1"/>
              <a:t>Chenna</a:t>
            </a:r>
            <a:r>
              <a:rPr lang="sv-SE" dirty="0"/>
              <a:t> </a:t>
            </a:r>
            <a:r>
              <a:rPr lang="sv-SE" dirty="0" err="1"/>
              <a:t>Nali</a:t>
            </a:r>
            <a:endParaRPr lang="sv-SE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v-SE" dirty="0"/>
              <a:t>Syam Mullangi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v-SE" dirty="0" err="1"/>
              <a:t>Mudasir</a:t>
            </a:r>
            <a:r>
              <a:rPr lang="sv-SE" dirty="0"/>
              <a:t> Mohammed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2 X </a:t>
            </a:r>
            <a:r>
              <a:rPr lang="sv-SE" dirty="0" err="1"/>
              <a:t>Deputy</a:t>
            </a:r>
            <a:r>
              <a:rPr lang="sv-SE" dirty="0"/>
              <a:t> Board </a:t>
            </a:r>
            <a:r>
              <a:rPr lang="sv-SE" dirty="0" err="1"/>
              <a:t>Members</a:t>
            </a:r>
            <a:r>
              <a:rPr lang="sv-SE" dirty="0"/>
              <a:t> – 1 Year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2 X </a:t>
            </a:r>
            <a:r>
              <a:rPr lang="sv-SE" dirty="0" err="1"/>
              <a:t>Auditors</a:t>
            </a:r>
            <a:r>
              <a:rPr lang="sv-SE" dirty="0"/>
              <a:t> – 1 Year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3 X Technical </a:t>
            </a:r>
            <a:r>
              <a:rPr lang="sv-SE" dirty="0" err="1"/>
              <a:t>Committee</a:t>
            </a:r>
            <a:r>
              <a:rPr lang="sv-SE" dirty="0"/>
              <a:t> – 1 Year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v-SE" dirty="0"/>
              <a:t>Himanshu Patel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2631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6059AF85161B7458B1B69B26ECA3A43" ma:contentTypeVersion="15" ma:contentTypeDescription="Skapa ett nytt dokument." ma:contentTypeScope="" ma:versionID="df7eef905ec83b66ce7544695c6d5cae">
  <xsd:schema xmlns:xsd="http://www.w3.org/2001/XMLSchema" xmlns:xs="http://www.w3.org/2001/XMLSchema" xmlns:p="http://schemas.microsoft.com/office/2006/metadata/properties" xmlns:ns2="0259aa15-423d-41dd-b945-cbb09b9ed3af" xmlns:ns3="b1476748-60b6-4a21-8616-fa4a8a09a91c" targetNamespace="http://schemas.microsoft.com/office/2006/metadata/properties" ma:root="true" ma:fieldsID="c8aab33e70774db6308aabfdbde39883" ns2:_="" ns3:_="">
    <xsd:import namespace="0259aa15-423d-41dd-b945-cbb09b9ed3af"/>
    <xsd:import namespace="b1476748-60b6-4a21-8616-fa4a8a09a9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59aa15-423d-41dd-b945-cbb09b9ed3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Bildmarkeringar" ma:readOnly="false" ma:fieldId="{5cf76f15-5ced-4ddc-b409-7134ff3c332f}" ma:taxonomyMulti="true" ma:sspId="1209838a-f9f8-42b9-a01a-536ffc6d25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6748-60b6-4a21-8616-fa4a8a09a91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8caebd7-2888-4c9a-8341-66dbae07eabe}" ma:internalName="TaxCatchAll" ma:showField="CatchAllData" ma:web="b1476748-60b6-4a21-8616-fa4a8a09a9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03A1B8-66CA-49EC-B4ED-CAB9FDFA21B1}"/>
</file>

<file path=customXml/itemProps2.xml><?xml version="1.0" encoding="utf-8"?>
<ds:datastoreItem xmlns:ds="http://schemas.openxmlformats.org/officeDocument/2006/customXml" ds:itemID="{3F38A727-42B8-46DE-BDF8-F6B6BCB33CD7}"/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168</Words>
  <Application>Microsoft Office PowerPoint</Application>
  <PresentationFormat>Widescreen</PresentationFormat>
  <Paragraphs>66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PowerPoint Presentation</vt:lpstr>
      <vt:lpstr>Objectives – SCC Board Member</vt:lpstr>
      <vt:lpstr>Open Positions</vt:lpstr>
      <vt:lpstr>Nominations - Received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Yadlapalli Santhosh (BT: Analytics, AI &amp; Data: Analytics Platform)</dc:creator>
  <cp:lastModifiedBy>Yadlapalli Santhosh (BT: Analytics, AI &amp; Data: Analytics Platform)</cp:lastModifiedBy>
  <cp:revision>1</cp:revision>
  <dcterms:created xsi:type="dcterms:W3CDTF">2023-02-24T22:39:41Z</dcterms:created>
  <dcterms:modified xsi:type="dcterms:W3CDTF">2023-02-24T23:31:01Z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5195d52-774a-4071-ba32-61bcce4e05e8_Enabled">
    <vt:lpwstr>true</vt:lpwstr>
  </property>
  <property fmtid="{D5CDD505-2E9C-101B-9397-08002B2CF9AE}" pid="3" name="MSIP_Label_95195d52-774a-4071-ba32-61bcce4e05e8_SetDate">
    <vt:lpwstr>2023-02-24T23:30:44Z</vt:lpwstr>
  </property>
  <property fmtid="{D5CDD505-2E9C-101B-9397-08002B2CF9AE}" pid="4" name="MSIP_Label_95195d52-774a-4071-ba32-61bcce4e05e8_Method">
    <vt:lpwstr>Standard</vt:lpwstr>
  </property>
  <property fmtid="{D5CDD505-2E9C-101B-9397-08002B2CF9AE}" pid="5" name="MSIP_Label_95195d52-774a-4071-ba32-61bcce4e05e8_Name">
    <vt:lpwstr>95195d52-774a-4071-ba32-61bcce4e05e8</vt:lpwstr>
  </property>
  <property fmtid="{D5CDD505-2E9C-101B-9397-08002B2CF9AE}" pid="6" name="MSIP_Label_95195d52-774a-4071-ba32-61bcce4e05e8_SiteId">
    <vt:lpwstr>30f52344-4663-4c2e-bab3-61bf24ebbed8</vt:lpwstr>
  </property>
  <property fmtid="{D5CDD505-2E9C-101B-9397-08002B2CF9AE}" pid="7" name="MSIP_Label_95195d52-774a-4071-ba32-61bcce4e05e8_ActionId">
    <vt:lpwstr>eef26d0a-2f63-443e-8de9-35cb92278cc7</vt:lpwstr>
  </property>
  <property fmtid="{D5CDD505-2E9C-101B-9397-08002B2CF9AE}" pid="8" name="MSIP_Label_95195d52-774a-4071-ba32-61bcce4e05e8_ContentBits">
    <vt:lpwstr>2</vt:lpwstr>
  </property>
</Properties>
</file>